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58" r:id="rId5"/>
    <p:sldId id="259" r:id="rId6"/>
    <p:sldId id="265" r:id="rId7"/>
    <p:sldId id="261" r:id="rId8"/>
    <p:sldId id="264" r:id="rId9"/>
    <p:sldId id="260" r:id="rId10"/>
    <p:sldId id="266" r:id="rId11"/>
    <p:sldId id="262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12E805-17A9-4EF5-93DB-16E7F709048A}" type="datetimeFigureOut">
              <a:rPr lang="en-US" smtClean="0"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05FA7CB-0DC8-4693-ADFF-0BC8DE3DF9E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Mi</a:t>
            </a:r>
            <a:r>
              <a:rPr lang="en-US" dirty="0" smtClean="0"/>
              <a:t> </a:t>
            </a:r>
            <a:r>
              <a:rPr lang="en-US" dirty="0" err="1" smtClean="0"/>
              <a:t>Libro</a:t>
            </a:r>
            <a:r>
              <a:rPr lang="en-US" dirty="0" smtClean="0"/>
              <a:t> </a:t>
            </a:r>
            <a:r>
              <a:rPr lang="en-US" dirty="0" err="1" smtClean="0"/>
              <a:t>Perdido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422176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Song written and sung by </a:t>
            </a:r>
          </a:p>
          <a:p>
            <a:r>
              <a:rPr lang="en-US" dirty="0" smtClean="0"/>
              <a:t>Patti Lozano</a:t>
            </a:r>
          </a:p>
          <a:p>
            <a:r>
              <a:rPr lang="en-US" dirty="0" smtClean="0"/>
              <a:t>More Music that Teaches Spanish</a:t>
            </a:r>
            <a:endParaRPr lang="en-US" dirty="0"/>
          </a:p>
        </p:txBody>
      </p:sp>
      <p:pic>
        <p:nvPicPr>
          <p:cNvPr id="5" name="02 Mi libro perdido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3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Adentro</a:t>
            </a:r>
            <a:r>
              <a:rPr lang="en-US" dirty="0" smtClean="0"/>
              <a:t> y </a:t>
            </a:r>
            <a:r>
              <a:rPr lang="en-US" dirty="0" err="1" smtClean="0"/>
              <a:t>afuera</a:t>
            </a:r>
            <a:r>
              <a:rPr lang="en-US" dirty="0" smtClean="0"/>
              <a:t> me lo </a:t>
            </a:r>
            <a:r>
              <a:rPr lang="en-US" dirty="0" err="1" smtClean="0"/>
              <a:t>buscaré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(4 x)</a:t>
            </a:r>
            <a:endParaRPr lang="en-US" dirty="0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5" y="2350265"/>
            <a:ext cx="4035829" cy="3025833"/>
          </a:xfrm>
        </p:spPr>
      </p:pic>
      <p:pic>
        <p:nvPicPr>
          <p:cNvPr id="11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5" y="2350265"/>
            <a:ext cx="4035829" cy="3025833"/>
          </a:xfrm>
        </p:spPr>
      </p:pic>
    </p:spTree>
    <p:extLst>
      <p:ext uri="{BB962C8B-B14F-4D97-AF65-F5344CB8AC3E}">
        <p14:creationId xmlns:p14="http://schemas.microsoft.com/office/powerpoint/2010/main" val="282044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6764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mi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</a:t>
            </a: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Ya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no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está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perdido</a:t>
            </a:r>
            <a:endParaRPr lang="en-US" sz="2800" dirty="0" smtClean="0">
              <a:solidFill>
                <a:schemeClr val="accent1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lo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tengo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Aunque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no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estoy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contento</a:t>
            </a:r>
            <a:endParaRPr lang="en-US" sz="2800" dirty="0" smtClean="0">
              <a:solidFill>
                <a:schemeClr val="accent1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mi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</a:t>
            </a: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pobrecito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…</a:t>
            </a:r>
            <a:endParaRPr lang="en-US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057400"/>
            <a:ext cx="4038600" cy="3029619"/>
          </a:xfrm>
        </p:spPr>
      </p:pic>
    </p:spTree>
    <p:extLst>
      <p:ext uri="{BB962C8B-B14F-4D97-AF65-F5344CB8AC3E}">
        <p14:creationId xmlns:p14="http://schemas.microsoft.com/office/powerpoint/2010/main" val="3731240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2600"/>
            <a:ext cx="4724400" cy="354408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581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…</a:t>
            </a:r>
            <a:r>
              <a:rPr lang="en-US" sz="3200" dirty="0" err="1" smtClean="0">
                <a:solidFill>
                  <a:schemeClr val="accent1"/>
                </a:solidFill>
                <a:latin typeface="+mj-lt"/>
              </a:rPr>
              <a:t>está</a:t>
            </a: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 en el </a:t>
            </a:r>
            <a:r>
              <a:rPr lang="en-US" sz="3200" dirty="0" err="1" smtClean="0">
                <a:solidFill>
                  <a:schemeClr val="accent1"/>
                </a:solidFill>
                <a:latin typeface="+mj-lt"/>
              </a:rPr>
              <a:t>jardín</a:t>
            </a: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…</a:t>
            </a:r>
          </a:p>
          <a:p>
            <a:pPr marL="0" indent="0">
              <a:buNone/>
            </a:pPr>
            <a:endParaRPr lang="en-US" sz="3200" dirty="0">
              <a:solidFill>
                <a:schemeClr val="accent1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…lo come mi </a:t>
            </a:r>
            <a:r>
              <a:rPr lang="en-US" sz="3200" dirty="0" err="1" smtClean="0">
                <a:solidFill>
                  <a:schemeClr val="accent1"/>
                </a:solidFill>
                <a:latin typeface="+mj-lt"/>
              </a:rPr>
              <a:t>perrito</a:t>
            </a: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.</a:t>
            </a:r>
            <a:endParaRPr lang="en-US" sz="32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8254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09800"/>
            <a:ext cx="4038600" cy="3028950"/>
          </a:xfrm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4648200" y="2133601"/>
            <a:ext cx="4114800" cy="3276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mi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mi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está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perdido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Mi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libro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,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aunque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no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es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 mi </a:t>
            </a:r>
            <a:r>
              <a:rPr lang="en-US" sz="2800" dirty="0" err="1" smtClean="0">
                <a:solidFill>
                  <a:schemeClr val="accent1"/>
                </a:solidFill>
                <a:latin typeface="+mj-lt"/>
              </a:rPr>
              <a:t>favorito</a:t>
            </a:r>
            <a:r>
              <a:rPr lang="en-US" sz="2800" dirty="0" smtClean="0">
                <a:solidFill>
                  <a:schemeClr val="accent1"/>
                </a:solidFill>
                <a:latin typeface="+mj-lt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4674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pPr marL="0" indent="0"/>
            <a:r>
              <a:rPr lang="en-US" sz="3200" dirty="0" err="1">
                <a:solidFill>
                  <a:schemeClr val="accent1"/>
                </a:solidFill>
              </a:rPr>
              <a:t>Mi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 err="1">
                <a:solidFill>
                  <a:schemeClr val="accent1"/>
                </a:solidFill>
              </a:rPr>
              <a:t>libro</a:t>
            </a:r>
            <a:r>
              <a:rPr lang="en-US" sz="3200" dirty="0">
                <a:solidFill>
                  <a:schemeClr val="accent1"/>
                </a:solidFill>
              </a:rPr>
              <a:t>, mi </a:t>
            </a:r>
            <a:r>
              <a:rPr lang="en-US" sz="3200" dirty="0" err="1">
                <a:solidFill>
                  <a:schemeClr val="accent1"/>
                </a:solidFill>
              </a:rPr>
              <a:t>libro</a:t>
            </a:r>
            <a:r>
              <a:rPr lang="en-US" sz="3200" dirty="0">
                <a:solidFill>
                  <a:schemeClr val="accent1"/>
                </a:solidFill>
              </a:rPr>
              <a:t>, lo </a:t>
            </a:r>
            <a:r>
              <a:rPr lang="en-US" sz="3200" dirty="0" err="1">
                <a:solidFill>
                  <a:schemeClr val="accent1"/>
                </a:solidFill>
              </a:rPr>
              <a:t>necesito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 smtClean="0">
                <a:solidFill>
                  <a:schemeClr val="accent1"/>
                </a:solidFill>
              </a:rPr>
              <a:t>mucho-</a:t>
            </a:r>
            <a:r>
              <a:rPr lang="en-US" sz="3200" dirty="0">
                <a:solidFill>
                  <a:schemeClr val="accent1"/>
                </a:solidFill>
              </a:rPr>
              <a:t/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 err="1">
                <a:solidFill>
                  <a:schemeClr val="accent1"/>
                </a:solidFill>
              </a:rPr>
              <a:t>Porque</a:t>
            </a:r>
            <a:r>
              <a:rPr lang="en-US" sz="3200" dirty="0">
                <a:solidFill>
                  <a:schemeClr val="accent1"/>
                </a:solidFill>
              </a:rPr>
              <a:t> no </a:t>
            </a:r>
            <a:r>
              <a:rPr lang="en-US" sz="3200" dirty="0" err="1">
                <a:solidFill>
                  <a:schemeClr val="accent1"/>
                </a:solidFill>
              </a:rPr>
              <a:t>es</a:t>
            </a:r>
            <a:r>
              <a:rPr lang="en-US" sz="3200" dirty="0">
                <a:solidFill>
                  <a:schemeClr val="accent1"/>
                </a:solidFill>
              </a:rPr>
              <a:t> mi </a:t>
            </a:r>
            <a:r>
              <a:rPr lang="en-US" sz="3200" dirty="0" err="1">
                <a:solidFill>
                  <a:schemeClr val="accent1"/>
                </a:solidFill>
              </a:rPr>
              <a:t>libro</a:t>
            </a:r>
            <a:r>
              <a:rPr lang="en-US" sz="3200" dirty="0">
                <a:solidFill>
                  <a:schemeClr val="accent1"/>
                </a:solidFill>
              </a:rPr>
              <a:t>, </a:t>
            </a:r>
            <a:r>
              <a:rPr lang="en-US" sz="3200" dirty="0" err="1">
                <a:solidFill>
                  <a:schemeClr val="accent1"/>
                </a:solidFill>
              </a:rPr>
              <a:t>es</a:t>
            </a:r>
            <a:r>
              <a:rPr lang="en-US" sz="3200" dirty="0">
                <a:solidFill>
                  <a:schemeClr val="accent1"/>
                </a:solidFill>
              </a:rPr>
              <a:t> el </a:t>
            </a:r>
            <a:r>
              <a:rPr lang="en-US" sz="3200" dirty="0" err="1">
                <a:solidFill>
                  <a:schemeClr val="accent1"/>
                </a:solidFill>
              </a:rPr>
              <a:t>libro</a:t>
            </a:r>
            <a:r>
              <a:rPr lang="en-US" sz="3200" dirty="0">
                <a:solidFill>
                  <a:schemeClr val="accent1"/>
                </a:solidFill>
              </a:rPr>
              <a:t> de mi </a:t>
            </a:r>
            <a:r>
              <a:rPr lang="en-US" sz="3200" dirty="0" err="1">
                <a:solidFill>
                  <a:schemeClr val="accent1"/>
                </a:solidFill>
              </a:rPr>
              <a:t>tío</a:t>
            </a:r>
            <a:r>
              <a:rPr lang="en-US" sz="3200" dirty="0">
                <a:solidFill>
                  <a:schemeClr val="accent1"/>
                </a:solidFill>
              </a:rPr>
              <a:t>.</a:t>
            </a:r>
            <a:br>
              <a:rPr lang="en-US" sz="3200" dirty="0">
                <a:solidFill>
                  <a:schemeClr val="accent1"/>
                </a:solidFill>
              </a:rPr>
            </a:br>
            <a:endParaRPr lang="en-US" sz="3200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514600"/>
            <a:ext cx="38608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38400"/>
            <a:ext cx="3962400" cy="2971800"/>
          </a:xfrm>
        </p:spPr>
      </p:pic>
    </p:spTree>
    <p:extLst>
      <p:ext uri="{BB962C8B-B14F-4D97-AF65-F5344CB8AC3E}">
        <p14:creationId xmlns:p14="http://schemas.microsoft.com/office/powerpoint/2010/main" val="164823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Adentro</a:t>
            </a:r>
            <a:r>
              <a:rPr lang="en-US" dirty="0" smtClean="0"/>
              <a:t> y </a:t>
            </a:r>
            <a:r>
              <a:rPr lang="en-US" dirty="0" err="1" smtClean="0"/>
              <a:t>afuera</a:t>
            </a:r>
            <a:r>
              <a:rPr lang="en-US" dirty="0" smtClean="0"/>
              <a:t> me lo </a:t>
            </a:r>
            <a:r>
              <a:rPr lang="en-US" dirty="0" err="1" smtClean="0"/>
              <a:t>buscaré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(4 x)</a:t>
            </a:r>
            <a:endParaRPr lang="en-US" dirty="0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5" y="2350265"/>
            <a:ext cx="4035829" cy="3025833"/>
          </a:xfrm>
        </p:spPr>
      </p:pic>
      <p:pic>
        <p:nvPicPr>
          <p:cNvPr id="11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5" y="2350265"/>
            <a:ext cx="4035829" cy="3025833"/>
          </a:xfrm>
        </p:spPr>
      </p:pic>
    </p:spTree>
    <p:extLst>
      <p:ext uri="{BB962C8B-B14F-4D97-AF65-F5344CB8AC3E}">
        <p14:creationId xmlns:p14="http://schemas.microsoft.com/office/powerpoint/2010/main" val="105215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veces</a:t>
            </a:r>
            <a:r>
              <a:rPr lang="en-US" dirty="0" smtClean="0"/>
              <a:t> </a:t>
            </a:r>
            <a:r>
              <a:rPr lang="en-US" dirty="0" err="1" smtClean="0"/>
              <a:t>yo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 mi </a:t>
            </a:r>
            <a:r>
              <a:rPr lang="en-US" dirty="0" err="1" smtClean="0"/>
              <a:t>libro</a:t>
            </a:r>
            <a:r>
              <a:rPr lang="en-US" dirty="0" smtClean="0"/>
              <a:t> en la </a:t>
            </a:r>
            <a:r>
              <a:rPr lang="en-US" dirty="0" err="1" smtClean="0"/>
              <a:t>sala</a:t>
            </a:r>
            <a:r>
              <a:rPr lang="en-US" dirty="0" smtClean="0"/>
              <a:t> (3X)</a:t>
            </a:r>
            <a:br>
              <a:rPr lang="en-US" dirty="0" smtClean="0"/>
            </a:br>
            <a:r>
              <a:rPr lang="en-US" dirty="0" err="1" smtClean="0"/>
              <a:t>Aquí</a:t>
            </a:r>
            <a:r>
              <a:rPr lang="en-US" dirty="0" smtClean="0"/>
              <a:t> en la </a:t>
            </a:r>
            <a:r>
              <a:rPr lang="en-US" dirty="0" err="1" smtClean="0"/>
              <a:t>sala</a:t>
            </a:r>
            <a:r>
              <a:rPr lang="en-US" dirty="0" smtClean="0"/>
              <a:t>, mi </a:t>
            </a:r>
            <a:r>
              <a:rPr lang="en-US" dirty="0" err="1" smtClean="0"/>
              <a:t>libro</a:t>
            </a:r>
            <a:r>
              <a:rPr lang="en-US" dirty="0" smtClean="0"/>
              <a:t> </a:t>
            </a:r>
            <a:r>
              <a:rPr lang="en-US" dirty="0" err="1" smtClean="0"/>
              <a:t>buscaré</a:t>
            </a:r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373"/>
            <a:ext cx="2743200" cy="2057854"/>
          </a:xfrm>
        </p:spPr>
      </p:pic>
      <p:pic>
        <p:nvPicPr>
          <p:cNvPr id="6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438400"/>
            <a:ext cx="4038600" cy="3029619"/>
          </a:xfrm>
        </p:spPr>
      </p:pic>
    </p:spTree>
    <p:extLst>
      <p:ext uri="{BB962C8B-B14F-4D97-AF65-F5344CB8AC3E}">
        <p14:creationId xmlns:p14="http://schemas.microsoft.com/office/powerpoint/2010/main" val="37844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Adentro</a:t>
            </a:r>
            <a:r>
              <a:rPr lang="en-US" dirty="0" smtClean="0"/>
              <a:t> y </a:t>
            </a:r>
            <a:r>
              <a:rPr lang="en-US" dirty="0" err="1" smtClean="0"/>
              <a:t>afuera</a:t>
            </a:r>
            <a:r>
              <a:rPr lang="en-US" dirty="0" smtClean="0"/>
              <a:t> me lo </a:t>
            </a:r>
            <a:r>
              <a:rPr lang="en-US" dirty="0" err="1" smtClean="0"/>
              <a:t>buscaré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(4 x)</a:t>
            </a:r>
            <a:endParaRPr lang="en-US" dirty="0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5" y="2350265"/>
            <a:ext cx="4035829" cy="3025833"/>
          </a:xfrm>
        </p:spPr>
      </p:pic>
      <p:pic>
        <p:nvPicPr>
          <p:cNvPr id="11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5" y="2350265"/>
            <a:ext cx="4035829" cy="3025833"/>
          </a:xfrm>
        </p:spPr>
      </p:pic>
    </p:spTree>
    <p:extLst>
      <p:ext uri="{BB962C8B-B14F-4D97-AF65-F5344CB8AC3E}">
        <p14:creationId xmlns:p14="http://schemas.microsoft.com/office/powerpoint/2010/main" val="35742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veces</a:t>
            </a:r>
            <a:r>
              <a:rPr lang="en-US" dirty="0" smtClean="0"/>
              <a:t> </a:t>
            </a:r>
            <a:r>
              <a:rPr lang="en-US" dirty="0" err="1" smtClean="0"/>
              <a:t>yo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 mi </a:t>
            </a:r>
            <a:r>
              <a:rPr lang="en-US" dirty="0" err="1" smtClean="0"/>
              <a:t>libro</a:t>
            </a:r>
            <a:r>
              <a:rPr lang="en-US" dirty="0" smtClean="0"/>
              <a:t> en el </a:t>
            </a:r>
            <a:r>
              <a:rPr lang="en-US" dirty="0" err="1" smtClean="0"/>
              <a:t>dormitorio</a:t>
            </a:r>
            <a:r>
              <a:rPr lang="en-US" dirty="0" smtClean="0"/>
              <a:t> (3x)</a:t>
            </a:r>
            <a:br>
              <a:rPr lang="en-US" dirty="0" smtClean="0"/>
            </a:br>
            <a:r>
              <a:rPr lang="en-US" dirty="0" err="1" smtClean="0"/>
              <a:t>Aquí</a:t>
            </a:r>
            <a:r>
              <a:rPr lang="en-US" dirty="0" smtClean="0"/>
              <a:t> en el </a:t>
            </a:r>
            <a:r>
              <a:rPr lang="en-US" dirty="0" err="1" smtClean="0"/>
              <a:t>dormitorio</a:t>
            </a:r>
            <a:r>
              <a:rPr lang="en-US" dirty="0" smtClean="0"/>
              <a:t>, mi </a:t>
            </a:r>
            <a:r>
              <a:rPr lang="en-US" dirty="0" err="1" smtClean="0"/>
              <a:t>libro</a:t>
            </a:r>
            <a:r>
              <a:rPr lang="en-US" dirty="0" smtClean="0"/>
              <a:t> </a:t>
            </a:r>
            <a:r>
              <a:rPr lang="en-US" dirty="0" err="1" smtClean="0"/>
              <a:t>buscaré</a:t>
            </a:r>
            <a:endParaRPr lang="en-US" dirty="0"/>
          </a:p>
        </p:txBody>
      </p:sp>
      <p:pic>
        <p:nvPicPr>
          <p:cNvPr id="5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028735"/>
            <a:ext cx="2590800" cy="1943529"/>
          </a:xfrm>
        </p:spPr>
      </p:pic>
      <p:pic>
        <p:nvPicPr>
          <p:cNvPr id="6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95297"/>
            <a:ext cx="3657600" cy="2743806"/>
          </a:xfrm>
        </p:spPr>
      </p:pic>
    </p:spTree>
    <p:extLst>
      <p:ext uri="{BB962C8B-B14F-4D97-AF65-F5344CB8AC3E}">
        <p14:creationId xmlns:p14="http://schemas.microsoft.com/office/powerpoint/2010/main" val="18723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Adentro</a:t>
            </a:r>
            <a:r>
              <a:rPr lang="en-US" dirty="0" smtClean="0"/>
              <a:t> y </a:t>
            </a:r>
            <a:r>
              <a:rPr lang="en-US" dirty="0" err="1" smtClean="0"/>
              <a:t>afuera</a:t>
            </a:r>
            <a:r>
              <a:rPr lang="en-US" dirty="0" smtClean="0"/>
              <a:t> me lo </a:t>
            </a:r>
            <a:r>
              <a:rPr lang="en-US" dirty="0" err="1" smtClean="0"/>
              <a:t>buscaré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(4 x)</a:t>
            </a:r>
            <a:endParaRPr lang="en-US" dirty="0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5" y="2350265"/>
            <a:ext cx="4035829" cy="3025833"/>
          </a:xfrm>
        </p:spPr>
      </p:pic>
      <p:pic>
        <p:nvPicPr>
          <p:cNvPr id="11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85" y="2350265"/>
            <a:ext cx="4035829" cy="3025833"/>
          </a:xfrm>
        </p:spPr>
      </p:pic>
    </p:spTree>
    <p:extLst>
      <p:ext uri="{BB962C8B-B14F-4D97-AF65-F5344CB8AC3E}">
        <p14:creationId xmlns:p14="http://schemas.microsoft.com/office/powerpoint/2010/main" val="36565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veces</a:t>
            </a:r>
            <a:r>
              <a:rPr lang="en-US" dirty="0" smtClean="0"/>
              <a:t> </a:t>
            </a:r>
            <a:r>
              <a:rPr lang="en-US" dirty="0" err="1" smtClean="0"/>
              <a:t>yo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 mi </a:t>
            </a:r>
            <a:r>
              <a:rPr lang="en-US" dirty="0" err="1" smtClean="0"/>
              <a:t>libro</a:t>
            </a:r>
            <a:r>
              <a:rPr lang="en-US" dirty="0" smtClean="0"/>
              <a:t> en la </a:t>
            </a:r>
            <a:r>
              <a:rPr lang="en-US" dirty="0" err="1" smtClean="0"/>
              <a:t>cocina</a:t>
            </a:r>
            <a:r>
              <a:rPr lang="en-US" dirty="0"/>
              <a:t> </a:t>
            </a:r>
            <a:r>
              <a:rPr lang="en-US" dirty="0" smtClean="0"/>
              <a:t>(3x)</a:t>
            </a:r>
            <a:br>
              <a:rPr lang="en-US" dirty="0" smtClean="0"/>
            </a:br>
            <a:r>
              <a:rPr lang="en-US" dirty="0" err="1" smtClean="0"/>
              <a:t>Aquí</a:t>
            </a:r>
            <a:r>
              <a:rPr lang="en-US" dirty="0" smtClean="0"/>
              <a:t> en la </a:t>
            </a:r>
            <a:r>
              <a:rPr lang="en-US" dirty="0" err="1" smtClean="0"/>
              <a:t>cocina</a:t>
            </a:r>
            <a:r>
              <a:rPr lang="en-US" dirty="0" smtClean="0"/>
              <a:t>, mi </a:t>
            </a:r>
            <a:r>
              <a:rPr lang="en-US" dirty="0" err="1" smtClean="0"/>
              <a:t>libro</a:t>
            </a:r>
            <a:r>
              <a:rPr lang="en-US" dirty="0" smtClean="0"/>
              <a:t> </a:t>
            </a:r>
            <a:r>
              <a:rPr lang="en-US" dirty="0" err="1" smtClean="0"/>
              <a:t>buscaré</a:t>
            </a:r>
            <a:endParaRPr lang="en-US" dirty="0"/>
          </a:p>
        </p:txBody>
      </p:sp>
      <p:pic>
        <p:nvPicPr>
          <p:cNvPr id="5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373"/>
            <a:ext cx="2862605" cy="2147428"/>
          </a:xfrm>
        </p:spPr>
      </p:pic>
      <p:pic>
        <p:nvPicPr>
          <p:cNvPr id="6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667000"/>
            <a:ext cx="4038600" cy="3029619"/>
          </a:xfrm>
        </p:spPr>
      </p:pic>
    </p:spTree>
    <p:extLst>
      <p:ext uri="{BB962C8B-B14F-4D97-AF65-F5344CB8AC3E}">
        <p14:creationId xmlns:p14="http://schemas.microsoft.com/office/powerpoint/2010/main" val="131445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145</Words>
  <Application>Microsoft Office PowerPoint</Application>
  <PresentationFormat>On-screen Show (4:3)</PresentationFormat>
  <Paragraphs>23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Mi Libro Perdido</vt:lpstr>
      <vt:lpstr>PowerPoint Presentation</vt:lpstr>
      <vt:lpstr>Mi libro, mi libro, lo necesito mucho- Porque no es mi libro, es el libro de mi tío. </vt:lpstr>
      <vt:lpstr>Adentro y afuera me lo buscaré (4 x)</vt:lpstr>
      <vt:lpstr>A veces yo leo mi libro en la sala (3X) Aquí en la sala, mi libro buscaré</vt:lpstr>
      <vt:lpstr>Adentro y afuera me lo buscaré (4 x)</vt:lpstr>
      <vt:lpstr>A veces yo leo mi libro en el dormitorio (3x) Aquí en el dormitorio, mi libro buscaré</vt:lpstr>
      <vt:lpstr>Adentro y afuera me lo buscaré (4 x)</vt:lpstr>
      <vt:lpstr>A veces yo leo mi libro en la cocina (3x) Aquí en la cocina, mi libro buscaré</vt:lpstr>
      <vt:lpstr>Adentro y afuera me lo buscaré (4 x)</vt:lpstr>
      <vt:lpstr>PowerPoint Presentation</vt:lpstr>
      <vt:lpstr>PowerPoint Presentation</vt:lpstr>
    </vt:vector>
  </TitlesOfParts>
  <Company>RPS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 Libro Perdido</dc:title>
  <dc:creator>System User</dc:creator>
  <cp:lastModifiedBy>System User</cp:lastModifiedBy>
  <cp:revision>5</cp:revision>
  <dcterms:created xsi:type="dcterms:W3CDTF">2013-01-30T01:59:36Z</dcterms:created>
  <dcterms:modified xsi:type="dcterms:W3CDTF">2013-01-30T02:46:25Z</dcterms:modified>
</cp:coreProperties>
</file>